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94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29951A-8057-0868-8D23-7408F4488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E0AFC43-EB62-B266-3036-A584D2E09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251F59-744C-1C86-13C0-3541FF2D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574EA0-9AE7-82C8-471F-4B2C8FAE6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F75340-8AEA-1340-D822-4E1BD4C8B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23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E6FCDA-2D74-93B2-471B-96835280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D31ABE1-4ECD-889D-22E4-BB273FAA6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EFC132-80A4-E85E-4DB1-893719566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328BB8-E61A-2D9B-8C54-B651A6D95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3851C9-8A95-14AE-DD3A-9F6379D63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6722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19517CD-76CA-B3E1-C668-7733C42B6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181549C-46B3-C8E7-68CB-ED4D0ADA1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2CD744-9B30-A4F1-23A6-94EBCCA9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EF492F-1726-CCAB-10B7-4EA1D2EE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5177B1-8585-BE50-D7DF-CD12F27A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24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67BE9E-AC8C-B8EB-43DE-E127D15DF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9F1272-199A-4EAD-4447-350588425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E6D507-3D3C-1110-E796-F1CA109D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78DC34-1C45-9F0D-1BB8-89DA5A6A9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268B8A-B8DC-92B4-44D0-7BF7C869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464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B9A134-8721-25E6-F43D-C846923F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ECD8F6-ACEC-E209-B7B6-68CDD4A95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730981-9270-5504-0075-A7151AAD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72A6D1-29E2-ED12-1B5B-4E1F13779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073C25-ECBC-2F35-2BAB-2BEA22CCC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201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E14FC3-D236-4801-FDE2-EC1CE1161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B6AF64-0D79-CA3E-4B44-DE929D2F0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62BDB6C-54A8-C066-1C51-7B8EBE8A3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5A8D64D-F034-74EE-61DA-7D3FE6A28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3BD67AB-42DA-052F-25D7-04EAC325B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607D91A-DD20-15D8-8841-9D3CDFCA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491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F86B56-10CC-FB4E-AD10-D8EEFBDC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49D8AB2-01DB-49CD-E508-2C3AAD5F5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678D24-A546-D74D-A139-F5BE004F2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455C75D-99F1-EC07-978C-66697A808C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DCD322-C7C7-BDCC-A97A-FEAEC14BA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A98A8F9-CFBF-726A-475C-4DD84130B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6EC1A6F-404C-1378-567B-B64E29441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96E592-67DB-A42C-1C8F-5C114FDDF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36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875722-48AB-A23D-789A-156FEE90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BCEF07A-10B1-3393-291E-AB28B274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59DC0F-6D5E-742E-874E-90114966F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C0D899-2145-016E-97D2-F05DFFC13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022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11FC409-D4C9-72A6-2576-DD9FC0C5D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715035C-85F5-29A8-EFE4-66F15E6E9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FE1E2B-5A8D-5601-5B75-D7A49D3BC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8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68F48C-08F7-8081-4625-B7339558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5F105E-ECB7-E0F5-513F-0591EDE27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42C9B43-BC06-BB2D-07E9-A2F645FED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1D744AC-B14D-0E15-0E3A-9DC632484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F81DAF-6E62-DED1-F42E-FB8FC26DF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FE0CE5-E730-2089-5FA3-187969F1B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01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9F509A-6F74-46F2-AFC0-6B760CF0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61E68C6-2827-B1E1-1B2A-A8308F46CB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C1673EF-A5FF-2A43-F86D-B25FDC2BC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72BADD3-D9D2-437C-2D58-E0E80029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47397B-5040-F749-44A3-C42DA2E64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287AB9C-322F-6779-9FAC-7904AC56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71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0B61871-588F-0250-D2A5-0298F650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FA46C0-C9E1-5414-6009-14FC64FD9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9F5051-11DC-2E8A-B343-1109F901C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7846B5-9D01-DC4B-8D57-980F25519EA9}" type="datetimeFigureOut">
              <a:rPr lang="it-IT" smtClean="0"/>
              <a:t>27/11/24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3194FD-0E33-9757-BED8-C034E320F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4EC1D3-8B4B-BAE0-D165-11971BFA7C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05A49F-B7EE-4644-B4AD-D9B9AD757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0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526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8F112D-3C19-21BD-49F6-492F003A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8110"/>
            <a:ext cx="10515600" cy="795459"/>
          </a:xfrm>
        </p:spPr>
        <p:txBody>
          <a:bodyPr>
            <a:normAutofit/>
          </a:bodyPr>
          <a:lstStyle/>
          <a:p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C9DD5-88A5-9D71-1249-619208915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9077"/>
            <a:ext cx="10515600" cy="3597885"/>
          </a:xfrm>
        </p:spPr>
        <p:txBody>
          <a:bodyPr>
            <a:normAutofit/>
          </a:bodyPr>
          <a:lstStyle/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42420820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 Arriola</cp:lastModifiedBy>
  <cp:revision>1</cp:revision>
  <dcterms:created xsi:type="dcterms:W3CDTF">2024-11-27T10:55:09Z</dcterms:created>
  <dcterms:modified xsi:type="dcterms:W3CDTF">2024-11-27T10:57:02Z</dcterms:modified>
</cp:coreProperties>
</file>